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032" y="-12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BA95-EA5E-4744-BE5B-79A9177686F8}" type="datetimeFigureOut">
              <a:rPr lang="en-US" smtClean="0"/>
              <a:t>12/1/2011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214C-9F12-4392-9DD2-F5B124DD3F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425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BA95-EA5E-4744-BE5B-79A9177686F8}" type="datetimeFigureOut">
              <a:rPr lang="en-US" smtClean="0"/>
              <a:t>12/1/2011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214C-9F12-4392-9DD2-F5B124DD3F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799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BA95-EA5E-4744-BE5B-79A9177686F8}" type="datetimeFigureOut">
              <a:rPr lang="en-US" smtClean="0"/>
              <a:t>12/1/2011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214C-9F12-4392-9DD2-F5B124DD3F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537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BA95-EA5E-4744-BE5B-79A9177686F8}" type="datetimeFigureOut">
              <a:rPr lang="en-US" smtClean="0"/>
              <a:t>12/1/2011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214C-9F12-4392-9DD2-F5B124DD3F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794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BA95-EA5E-4744-BE5B-79A9177686F8}" type="datetimeFigureOut">
              <a:rPr lang="en-US" smtClean="0"/>
              <a:t>12/1/2011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214C-9F12-4392-9DD2-F5B124DD3F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136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BA95-EA5E-4744-BE5B-79A9177686F8}" type="datetimeFigureOut">
              <a:rPr lang="en-US" smtClean="0"/>
              <a:t>12/1/2011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214C-9F12-4392-9DD2-F5B124DD3F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71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BA95-EA5E-4744-BE5B-79A9177686F8}" type="datetimeFigureOut">
              <a:rPr lang="en-US" smtClean="0"/>
              <a:t>12/1/2011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214C-9F12-4392-9DD2-F5B124DD3F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434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BA95-EA5E-4744-BE5B-79A9177686F8}" type="datetimeFigureOut">
              <a:rPr lang="en-US" smtClean="0"/>
              <a:t>12/1/2011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214C-9F12-4392-9DD2-F5B124DD3F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89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BA95-EA5E-4744-BE5B-79A9177686F8}" type="datetimeFigureOut">
              <a:rPr lang="en-US" smtClean="0"/>
              <a:t>12/1/2011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214C-9F12-4392-9DD2-F5B124DD3F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450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BA95-EA5E-4744-BE5B-79A9177686F8}" type="datetimeFigureOut">
              <a:rPr lang="en-US" smtClean="0"/>
              <a:t>12/1/2011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214C-9F12-4392-9DD2-F5B124DD3F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713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BA95-EA5E-4744-BE5B-79A9177686F8}" type="datetimeFigureOut">
              <a:rPr lang="en-US" smtClean="0"/>
              <a:t>12/1/2011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214C-9F12-4392-9DD2-F5B124DD3F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7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CBA95-EA5E-4744-BE5B-79A9177686F8}" type="datetimeFigureOut">
              <a:rPr lang="en-US" smtClean="0"/>
              <a:t>12/1/2011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2214C-9F12-4392-9DD2-F5B124DD3F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208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82699" y="395536"/>
            <a:ext cx="6290658" cy="21602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/>
            <a:r>
              <a:rPr lang="en-US" sz="1200" b="1" dirty="0" smtClean="0">
                <a:latin typeface="Bell MT" pitchFamily="18" charset="0"/>
              </a:rPr>
              <a:t>Me llamo_________________________</a:t>
            </a:r>
          </a:p>
          <a:p>
            <a:pPr lvl="0"/>
            <a:r>
              <a:rPr lang="en-US" sz="1200" b="1" dirty="0" smtClean="0">
                <a:latin typeface="Bell MT" pitchFamily="18" charset="0"/>
              </a:rPr>
              <a:t>Checklist/Presentation includes:</a:t>
            </a:r>
          </a:p>
          <a:p>
            <a:pPr lvl="0"/>
            <a:r>
              <a:rPr lang="en-US" sz="1200" dirty="0" smtClean="0">
                <a:latin typeface="Bell MT" pitchFamily="18" charset="0"/>
              </a:rPr>
              <a:t>_____An </a:t>
            </a:r>
            <a:r>
              <a:rPr lang="en-US" sz="1200" dirty="0">
                <a:latin typeface="Bell MT" pitchFamily="18" charset="0"/>
              </a:rPr>
              <a:t>itinerary of your three day train trip; the order of the </a:t>
            </a:r>
            <a:r>
              <a:rPr lang="en-US" sz="1200" dirty="0" smtClean="0">
                <a:latin typeface="Bell MT" pitchFamily="18" charset="0"/>
              </a:rPr>
              <a:t>cities/sites </a:t>
            </a:r>
            <a:r>
              <a:rPr lang="en-US" sz="1200" u="sng" dirty="0" smtClean="0">
                <a:latin typeface="Bell MT" pitchFamily="18" charset="0"/>
              </a:rPr>
              <a:t>visited</a:t>
            </a:r>
            <a:r>
              <a:rPr lang="en-US" sz="1200" dirty="0" smtClean="0">
                <a:latin typeface="Bell MT" pitchFamily="18" charset="0"/>
              </a:rPr>
              <a:t> (preterit)</a:t>
            </a:r>
            <a:endParaRPr lang="en-US" sz="1200" u="sng" dirty="0">
              <a:latin typeface="Bell MT" pitchFamily="18" charset="0"/>
            </a:endParaRPr>
          </a:p>
          <a:p>
            <a:r>
              <a:rPr lang="en-US" sz="1200" dirty="0" smtClean="0">
                <a:latin typeface="Bell MT" pitchFamily="18" charset="0"/>
              </a:rPr>
              <a:t>_____The </a:t>
            </a:r>
            <a:r>
              <a:rPr lang="en-US" sz="1200" dirty="0">
                <a:latin typeface="Bell MT" pitchFamily="18" charset="0"/>
              </a:rPr>
              <a:t>month and dates that you </a:t>
            </a:r>
            <a:r>
              <a:rPr lang="en-US" sz="1200" u="sng" dirty="0" smtClean="0">
                <a:latin typeface="Bell MT" pitchFamily="18" charset="0"/>
              </a:rPr>
              <a:t>traveled</a:t>
            </a:r>
            <a:r>
              <a:rPr lang="en-US" sz="1200" dirty="0" smtClean="0">
                <a:latin typeface="Bell MT" pitchFamily="18" charset="0"/>
              </a:rPr>
              <a:t>( preterit)</a:t>
            </a:r>
            <a:endParaRPr lang="en-US" sz="1200" u="sng" dirty="0">
              <a:latin typeface="Bell MT" pitchFamily="18" charset="0"/>
            </a:endParaRPr>
          </a:p>
          <a:p>
            <a:pPr lvl="0"/>
            <a:r>
              <a:rPr lang="en-US" sz="1200" dirty="0" smtClean="0">
                <a:latin typeface="Bell MT" pitchFamily="18" charset="0"/>
              </a:rPr>
              <a:t>_____A </a:t>
            </a:r>
            <a:r>
              <a:rPr lang="en-US" sz="1200" dirty="0">
                <a:latin typeface="Bell MT" pitchFamily="18" charset="0"/>
              </a:rPr>
              <a:t>map/visual that explains and describes your trip (pictures </a:t>
            </a:r>
            <a:r>
              <a:rPr lang="en-US" sz="1200" dirty="0" smtClean="0">
                <a:latin typeface="Bell MT" pitchFamily="18" charset="0"/>
              </a:rPr>
              <a:t>of </a:t>
            </a:r>
            <a:r>
              <a:rPr lang="en-US" sz="1200" dirty="0">
                <a:latin typeface="Bell MT" pitchFamily="18" charset="0"/>
              </a:rPr>
              <a:t>the places ☺)</a:t>
            </a:r>
          </a:p>
          <a:p>
            <a:pPr lvl="0"/>
            <a:r>
              <a:rPr lang="en-US" sz="1200" dirty="0" smtClean="0">
                <a:latin typeface="Bell MT" pitchFamily="18" charset="0"/>
              </a:rPr>
              <a:t>_____The </a:t>
            </a:r>
            <a:r>
              <a:rPr lang="en-US" sz="1200" dirty="0">
                <a:latin typeface="Bell MT" pitchFamily="18" charset="0"/>
              </a:rPr>
              <a:t>hours of the trains</a:t>
            </a:r>
          </a:p>
          <a:p>
            <a:pPr lvl="0"/>
            <a:r>
              <a:rPr lang="en-US" sz="1200" dirty="0" smtClean="0">
                <a:latin typeface="Bell MT" pitchFamily="18" charset="0"/>
              </a:rPr>
              <a:t>_____The </a:t>
            </a:r>
            <a:r>
              <a:rPr lang="en-US" sz="1200" dirty="0">
                <a:latin typeface="Bell MT" pitchFamily="18" charset="0"/>
              </a:rPr>
              <a:t>type and prices of the trains (in euros ($))</a:t>
            </a:r>
          </a:p>
          <a:p>
            <a:r>
              <a:rPr lang="en-US" sz="1200" dirty="0" smtClean="0">
                <a:latin typeface="Bell MT" pitchFamily="18" charset="0"/>
              </a:rPr>
              <a:t>_____The </a:t>
            </a:r>
            <a:r>
              <a:rPr lang="en-US" sz="1200" dirty="0">
                <a:latin typeface="Bell MT" pitchFamily="18" charset="0"/>
              </a:rPr>
              <a:t>attractions and tourist places that you </a:t>
            </a:r>
            <a:r>
              <a:rPr lang="en-US" sz="1200" u="sng" dirty="0">
                <a:latin typeface="Bell MT" pitchFamily="18" charset="0"/>
              </a:rPr>
              <a:t>went</a:t>
            </a:r>
            <a:r>
              <a:rPr lang="en-US" sz="1200" dirty="0">
                <a:latin typeface="Bell MT" pitchFamily="18" charset="0"/>
              </a:rPr>
              <a:t> to visit (3 per city</a:t>
            </a:r>
            <a:r>
              <a:rPr lang="en-US" sz="1200" dirty="0" smtClean="0">
                <a:latin typeface="Bell MT" pitchFamily="18" charset="0"/>
              </a:rPr>
              <a:t>) ( preterit)</a:t>
            </a:r>
            <a:endParaRPr lang="en-US" sz="1200" dirty="0">
              <a:latin typeface="Bell MT" pitchFamily="18" charset="0"/>
            </a:endParaRPr>
          </a:p>
          <a:p>
            <a:pPr lvl="0"/>
            <a:r>
              <a:rPr lang="en-US" sz="1200" dirty="0" smtClean="0">
                <a:latin typeface="Bell MT" pitchFamily="18" charset="0"/>
              </a:rPr>
              <a:t>_____The </a:t>
            </a:r>
            <a:r>
              <a:rPr lang="en-US" sz="1200" dirty="0">
                <a:latin typeface="Bell MT" pitchFamily="18" charset="0"/>
              </a:rPr>
              <a:t>details and descriptions of the attractions/places you </a:t>
            </a:r>
            <a:r>
              <a:rPr lang="en-US" sz="1200" u="sng" dirty="0">
                <a:latin typeface="Bell MT" pitchFamily="18" charset="0"/>
              </a:rPr>
              <a:t>went</a:t>
            </a:r>
            <a:r>
              <a:rPr lang="en-US" sz="1200" dirty="0">
                <a:latin typeface="Bell MT" pitchFamily="18" charset="0"/>
              </a:rPr>
              <a:t> to (present tense for </a:t>
            </a:r>
            <a:r>
              <a:rPr lang="en-US" sz="1200" dirty="0" smtClean="0">
                <a:latin typeface="Bell MT" pitchFamily="18" charset="0"/>
              </a:rPr>
              <a:t>    </a:t>
            </a:r>
          </a:p>
          <a:p>
            <a:r>
              <a:rPr lang="en-US" sz="1200" dirty="0" smtClean="0">
                <a:latin typeface="Bell MT" pitchFamily="18" charset="0"/>
              </a:rPr>
              <a:t>           details and descriptions) (3 per city visited)</a:t>
            </a:r>
            <a:endParaRPr lang="en-US" sz="1200" dirty="0">
              <a:latin typeface="Bell MT" pitchFamily="18" charset="0"/>
            </a:endParaRPr>
          </a:p>
          <a:p>
            <a:pPr lvl="0"/>
            <a:r>
              <a:rPr lang="en-US" sz="1200" dirty="0" smtClean="0">
                <a:latin typeface="Bell MT" pitchFamily="18" charset="0"/>
              </a:rPr>
              <a:t>_____</a:t>
            </a:r>
            <a:r>
              <a:rPr lang="en-US" sz="1200" b="1" dirty="0" smtClean="0">
                <a:latin typeface="Bell MT" pitchFamily="18" charset="0"/>
              </a:rPr>
              <a:t>Bonus</a:t>
            </a:r>
            <a:r>
              <a:rPr lang="en-US" sz="1200" dirty="0">
                <a:latin typeface="Bell MT" pitchFamily="18" charset="0"/>
              </a:rPr>
              <a:t>: The names of the hotels and the regional foods that you </a:t>
            </a:r>
            <a:r>
              <a:rPr lang="en-US" sz="1200" u="sng" dirty="0" smtClean="0">
                <a:latin typeface="Bell MT" pitchFamily="18" charset="0"/>
              </a:rPr>
              <a:t>ate</a:t>
            </a:r>
            <a:r>
              <a:rPr lang="en-US" sz="1200" dirty="0" smtClean="0">
                <a:latin typeface="Bell MT" pitchFamily="18" charset="0"/>
              </a:rPr>
              <a:t>       </a:t>
            </a:r>
            <a:r>
              <a:rPr lang="en-US" sz="1200" b="1" dirty="0" smtClean="0">
                <a:latin typeface="Bell MT" pitchFamily="18" charset="0"/>
              </a:rPr>
              <a:t>_____ / 24 points</a:t>
            </a:r>
            <a:endParaRPr lang="en-US" sz="1200" b="1" dirty="0">
              <a:latin typeface="Bell MT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214091"/>
              </p:ext>
            </p:extLst>
          </p:nvPr>
        </p:nvGraphicFramePr>
        <p:xfrm>
          <a:off x="84728" y="2699792"/>
          <a:ext cx="6686600" cy="3917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1650"/>
                <a:gridCol w="1671650"/>
                <a:gridCol w="1671650"/>
                <a:gridCol w="1671650"/>
              </a:tblGrid>
              <a:tr h="10824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Presentational Mode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Speaking Criterion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☺☺☺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☺☺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☺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2</a:t>
                      </a:r>
                    </a:p>
                  </a:txBody>
                  <a:tcPr/>
                </a:tc>
              </a:tr>
              <a:tr h="8100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Comprehensibility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(Can we understand you?)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spoke clearly with good speed and flow from topic to topic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easily.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We could understand you but you need to improve flow from topic to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topic.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We had trouble understanding you, you did not clearly or you spoke too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fast.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</a:tr>
              <a:tr h="8100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Sophistication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(Language Use)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spoke in complete sentences, very sophisticated(!), rich in use of unit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vocabulary.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spoke in complete sentences most of the time, included required unit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vocabulary.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Bell MT" pitchFamily="18" charset="0"/>
                        </a:rPr>
                        <a:t>You used very few complete sentences, little use and command of unit 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Bell MT" pitchFamily="18" charset="0"/>
                        </a:rPr>
                        <a:t>vocabulary.</a:t>
                      </a:r>
                      <a:endParaRPr lang="en-US" sz="1200" baseline="0" dirty="0" smtClean="0">
                        <a:solidFill>
                          <a:schemeClr val="tx1"/>
                        </a:solidFill>
                        <a:latin typeface="Bell MT" pitchFamily="18" charset="0"/>
                      </a:endParaRPr>
                    </a:p>
                  </a:txBody>
                  <a:tcPr/>
                </a:tc>
              </a:tr>
              <a:tr h="81009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Accuracy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(Language Control)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gave all information, correct use of verbs in the preterit, with no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mistakes.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gave most of the required information, some correct use of verbs in the preterit, with a few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mistakes.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did not give required information, did not use verbs in preterit correctly or at all, with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many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mistakes.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704236"/>
              </p:ext>
            </p:extLst>
          </p:nvPr>
        </p:nvGraphicFramePr>
        <p:xfrm>
          <a:off x="135456" y="6804248"/>
          <a:ext cx="6585144" cy="2067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6286"/>
                <a:gridCol w="1646286"/>
                <a:gridCol w="1646286"/>
                <a:gridCol w="1646286"/>
              </a:tblGrid>
              <a:tr h="10302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Presentational Mode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Writing Criterion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☺☺☺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☺☺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☺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2</a:t>
                      </a:r>
                    </a:p>
                  </a:txBody>
                  <a:tcPr/>
                </a:tc>
              </a:tr>
              <a:tr h="10376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Appearance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(Written)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Brochure or Word document is neat and includes pictures and map, I want to go on this trip!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Brochure or Word document is mostly complete, may be missing pictures or map.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Brochure or Word document is on the sloppy side, is missing pictures or map,  it is difficult to follow along.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402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385</Words>
  <Application>Microsoft Office PowerPoint</Application>
  <PresentationFormat>On-screen Show (4:3)</PresentationFormat>
  <Paragraphs>52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9</cp:revision>
  <dcterms:created xsi:type="dcterms:W3CDTF">2011-10-29T19:31:15Z</dcterms:created>
  <dcterms:modified xsi:type="dcterms:W3CDTF">2011-12-01T05:44:08Z</dcterms:modified>
</cp:coreProperties>
</file>